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1511" r:id="rId4"/>
    <p:sldId id="1512" r:id="rId5"/>
    <p:sldId id="1513" r:id="rId6"/>
    <p:sldId id="1496" r:id="rId7"/>
    <p:sldId id="1514" r:id="rId8"/>
    <p:sldId id="1510" r:id="rId9"/>
    <p:sldId id="1515" r:id="rId10"/>
    <p:sldId id="1516" r:id="rId11"/>
    <p:sldId id="1518" r:id="rId12"/>
    <p:sldId id="1517" r:id="rId13"/>
    <p:sldId id="1519" r:id="rId14"/>
    <p:sldId id="1520" r:id="rId15"/>
    <p:sldId id="259" r:id="rId16"/>
    <p:sldId id="1521" r:id="rId17"/>
    <p:sldId id="1522" r:id="rId18"/>
    <p:sldId id="1504" r:id="rId19"/>
    <p:sldId id="1497" r:id="rId20"/>
    <p:sldId id="1498" r:id="rId21"/>
    <p:sldId id="1523" r:id="rId22"/>
    <p:sldId id="1524" r:id="rId23"/>
    <p:sldId id="1525" r:id="rId24"/>
    <p:sldId id="1526" r:id="rId25"/>
    <p:sldId id="1527" r:id="rId26"/>
    <p:sldId id="1528" r:id="rId27"/>
    <p:sldId id="1499" r:id="rId28"/>
    <p:sldId id="1529" r:id="rId29"/>
    <p:sldId id="1531" r:id="rId30"/>
    <p:sldId id="1532" r:id="rId31"/>
    <p:sldId id="1533" r:id="rId32"/>
    <p:sldId id="1534" r:id="rId33"/>
    <p:sldId id="1535" r:id="rId34"/>
    <p:sldId id="1500" r:id="rId35"/>
    <p:sldId id="1536" r:id="rId36"/>
    <p:sldId id="1530" r:id="rId37"/>
    <p:sldId id="1503" r:id="rId38"/>
    <p:sldId id="1505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F"/>
    <a:srgbClr val="5FE0FF"/>
    <a:srgbClr val="00487E"/>
    <a:srgbClr val="AFF3FF"/>
    <a:srgbClr val="B3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43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B0D37064-38B1-4CC0-8C41-BE1DD545D7B2}" type="datetimeFigureOut">
              <a:rPr lang="zh-CN" altLang="en-US" smtClean="0"/>
              <a:pPr/>
              <a:t>2021/11/6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C4DB70A-EDCD-4BF3-9A28-FF66F625ED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759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5781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5123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84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5967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6392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3570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2480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2773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538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8350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566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8864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9802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0972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8320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8170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843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1641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863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2691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8255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2362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28951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988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0236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3026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60664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563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249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3619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575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9976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315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9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0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2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9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0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7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2021/11/6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06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5.xml"/><Relationship Id="rId7" Type="http://schemas.openxmlformats.org/officeDocument/2006/relationships/image" Target="../media/image2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7.jpe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41.jpe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20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99" y="1997979"/>
            <a:ext cx="6947259" cy="237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769" y="57055"/>
            <a:ext cx="4227917" cy="629994"/>
            <a:chOff x="2834083" y="693066"/>
            <a:chExt cx="4780044" cy="629994"/>
          </a:xfrm>
        </p:grpSpPr>
        <p:sp>
          <p:nvSpPr>
            <p:cNvPr id="9" name="Rounded Rectangle 8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câu</a:t>
              </a:r>
              <a:endParaRPr lang="zh-CN" altLang="en-US" sz="28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834083" y="693067"/>
              <a:ext cx="629993" cy="62999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/>
        </p:blipFill>
        <p:spPr>
          <a:xfrm>
            <a:off x="3959162" y="768758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394" y="1420947"/>
            <a:ext cx="1021663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bé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bèn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lễ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phép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cũng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quá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–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khích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lệ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hôm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bao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thú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vị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dáng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đúng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như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r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Thu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Hằng</a:t>
            </a:r>
            <a:endParaRPr lang="zh-CN" altLang="en-US" sz="2800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/>
        </p:blipFill>
        <p:spPr>
          <a:xfrm>
            <a:off x="3872076" y="580878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7765" y="1217747"/>
            <a:ext cx="102021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bữa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nấu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hấp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dẫn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liền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con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xong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99319" y="108544"/>
            <a:ext cx="3572757" cy="584775"/>
            <a:chOff x="8012784" y="208778"/>
            <a:chExt cx="3572757" cy="584775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42610" y="208778"/>
              <a:ext cx="27927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99571" y="1225749"/>
            <a:ext cx="11089665" cy="453642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7" name="Teardrop 16"/>
          <p:cNvSpPr/>
          <p:nvPr/>
        </p:nvSpPr>
        <p:spPr>
          <a:xfrm>
            <a:off x="80605" y="1332615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53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/>
        </p:blipFill>
        <p:spPr>
          <a:xfrm>
            <a:off x="3959162" y="768758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394" y="1464489"/>
            <a:ext cx="1021663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bé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bèn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lễ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phép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cũng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quá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–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khích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lệ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hôm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bao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thú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vị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dáng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đúng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như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r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Thu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Hằng</a:t>
            </a:r>
            <a:endParaRPr lang="zh-CN" altLang="en-US" sz="2800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9319" y="108544"/>
            <a:ext cx="3572757" cy="584775"/>
            <a:chOff x="8012784" y="208778"/>
            <a:chExt cx="3572757" cy="584775"/>
          </a:xfrm>
        </p:grpSpPr>
        <p:sp>
          <p:nvSpPr>
            <p:cNvPr id="13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42610" y="208778"/>
              <a:ext cx="27927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39704" y="1293186"/>
            <a:ext cx="11046427" cy="3394928"/>
          </a:xfrm>
          <a:prstGeom prst="roundRect">
            <a:avLst>
              <a:gd name="adj" fmla="val 7341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89835" y="1464489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768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/>
        </p:blipFill>
        <p:spPr>
          <a:xfrm>
            <a:off x="4002704" y="685318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7765" y="1217747"/>
            <a:ext cx="102021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bữa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nấu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hấp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dẫn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liền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con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xong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99571" y="1225749"/>
            <a:ext cx="11089665" cy="453642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7" name="Teardrop 16"/>
          <p:cNvSpPr/>
          <p:nvPr/>
        </p:nvSpPr>
        <p:spPr>
          <a:xfrm>
            <a:off x="80605" y="1332615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605" y="72921"/>
            <a:ext cx="4634997" cy="584775"/>
            <a:chOff x="7384428" y="208778"/>
            <a:chExt cx="4634997" cy="584775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98723" y="208778"/>
              <a:ext cx="4280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nối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185" y="2775463"/>
            <a:ext cx="3766051" cy="143699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562654" y="1663806"/>
            <a:ext cx="752046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2562654" y="2149731"/>
            <a:ext cx="1260953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7147354" y="2149731"/>
            <a:ext cx="1260953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566322" y="3596624"/>
            <a:ext cx="1155028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>
            <a:off x="5147347" y="4625324"/>
            <a:ext cx="1155028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7290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/>
        </p:blipFill>
        <p:spPr>
          <a:xfrm>
            <a:off x="4272139" y="910945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394" y="1667685"/>
            <a:ext cx="1021663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bé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bèn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lễ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phép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cũng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quá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–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khích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lệ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hôm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bao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thú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vị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dáng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đúng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như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r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Thu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Hằng</a:t>
            </a:r>
            <a:endParaRPr lang="zh-CN" altLang="en-US" sz="2800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9704" y="1496382"/>
            <a:ext cx="11046427" cy="3394928"/>
          </a:xfrm>
          <a:prstGeom prst="roundRect">
            <a:avLst>
              <a:gd name="adj" fmla="val 7341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89835" y="1667685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2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0901" y="98331"/>
            <a:ext cx="4634997" cy="584775"/>
            <a:chOff x="7384428" y="208778"/>
            <a:chExt cx="4634997" cy="584775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98723" y="208778"/>
              <a:ext cx="4280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nối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176" y="203200"/>
            <a:ext cx="3309206" cy="1262677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688357" y="2113176"/>
            <a:ext cx="861567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1703330" y="2565052"/>
            <a:ext cx="1645338" cy="0"/>
          </a:xfrm>
          <a:prstGeom prst="line">
            <a:avLst/>
          </a:prstGeom>
          <a:noFill/>
          <a:ln w="38100" cap="flat" cmpd="sng" algn="ctr">
            <a:solidFill>
              <a:srgbClr val="F68722"/>
            </a:solidFill>
            <a:prstDash val="solid"/>
          </a:ln>
          <a:effectLst/>
        </p:spPr>
      </p:cxnSp>
      <p:sp>
        <p:nvSpPr>
          <p:cNvPr id="21" name="ísḷíḓê">
            <a:extLst>
              <a:ext uri="{FF2B5EF4-FFF2-40B4-BE49-F238E27FC236}">
                <a16:creationId xmlns:a16="http://schemas.microsoft.com/office/drawing/2014/main" id="{2B9E7E5B-E92A-4958-90C4-85224579F806}"/>
              </a:ext>
            </a:extLst>
          </p:cNvPr>
          <p:cNvSpPr/>
          <p:nvPr/>
        </p:nvSpPr>
        <p:spPr>
          <a:xfrm>
            <a:off x="839704" y="5438316"/>
            <a:ext cx="10882270" cy="1127745"/>
          </a:xfrm>
          <a:prstGeom prst="roundRect">
            <a:avLst>
              <a:gd name="adj" fmla="val 10444"/>
            </a:avLst>
          </a:prstGeom>
          <a:solidFill>
            <a:schemeClr val="accent1">
              <a:lumMod val="60000"/>
              <a:lumOff val="40000"/>
              <a:alpha val="86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0" tIns="720000" bIns="0" anchor="t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bg1"/>
              </a:solidFill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1717" y="5404202"/>
            <a:ext cx="11166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hôm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bao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thú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vị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162244" y="5413195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 flipV="1">
            <a:off x="8030236" y="5413195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 flipV="1">
            <a:off x="10968308" y="5430014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flipV="1">
            <a:off x="11053708" y="5415208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924647" y="5985131"/>
            <a:ext cx="11166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dáng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đúng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như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981144" y="6000321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V="1">
            <a:off x="8296094" y="6038928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 flipV="1">
            <a:off x="11532206" y="6038928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 flipV="1">
            <a:off x="11617606" y="6024122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69534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>
                <a:solidFill>
                  <a:srgbClr val="FC2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zh-CN" altLang="en-US" sz="2800" b="1" dirty="0">
                <a:solidFill>
                  <a:srgbClr val="FC2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C2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zh-CN" altLang="en-US" sz="2800" b="1" dirty="0">
              <a:solidFill>
                <a:srgbClr val="FC29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SzPts val="2800"/>
              <a:buFont typeface="Arial" panose="020B0604020202020204" pitchFamily="34" charset="0"/>
              <a:buChar char="-"/>
            </a:pPr>
            <a:r>
              <a:rPr lang="en-US" altLang="zh-C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lang="zh-CN" alt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SzPts val="2800"/>
              <a:buFont typeface="Arial" panose="020B0604020202020204" pitchFamily="34" charset="0"/>
              <a:buChar char="-"/>
            </a:pPr>
            <a:r>
              <a:rPr lang="en-US" altLang="zh-C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zh-CN" alt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SzPts val="2800"/>
              <a:buFont typeface="Arial" panose="020B0604020202020204" pitchFamily="34" charset="0"/>
              <a:buChar char="-"/>
            </a:pPr>
            <a:r>
              <a:rPr lang="en-US" altLang="zh-C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zh-CN" alt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5" name="Rounded Rectangle 54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lớp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5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4763" t="4921" r="15864" b="17432"/>
          <a:stretch/>
        </p:blipFill>
        <p:spPr>
          <a:xfrm>
            <a:off x="848966" y="1550944"/>
            <a:ext cx="5716565" cy="331929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Oval 13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433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408685" y="28175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44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lang="en-US" altLang="zh-CN" sz="44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lang="en-US" altLang="zh-CN" sz="44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lang="zh-CN" altLang="en-US" sz="4400" b="1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39" y="1608065"/>
            <a:ext cx="4999486" cy="443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3336" y="6810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772877" y="2309468"/>
            <a:ext cx="43178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“</a:t>
            </a:r>
            <a:r>
              <a:rPr lang="en-US" sz="3600" dirty="0" err="1"/>
              <a:t>Cô</a:t>
            </a:r>
            <a:r>
              <a:rPr lang="en-US" sz="3600" dirty="0"/>
              <a:t>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tí</a:t>
            </a:r>
            <a:r>
              <a:rPr lang="en-US" sz="3600" dirty="0"/>
              <a:t> hon ”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pt-BR" sz="3600" b="1" dirty="0"/>
              <a:t>từ nào </a:t>
            </a:r>
          </a:p>
          <a:p>
            <a:pPr algn="ctr"/>
            <a:r>
              <a:rPr lang="pt-BR" sz="3600" b="1" dirty="0"/>
              <a:t>em chưa hiểu nghĩa</a:t>
            </a:r>
            <a:r>
              <a:rPr lang="pt-BR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58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421529" y="3256029"/>
            <a:ext cx="2613504" cy="2752760"/>
            <a:chOff x="3163182" y="2642506"/>
            <a:chExt cx="2613504" cy="2752760"/>
          </a:xfrm>
        </p:grpSpPr>
        <p:grpSp>
          <p:nvGrpSpPr>
            <p:cNvPr id="45" name="Group 44"/>
            <p:cNvGrpSpPr/>
            <p:nvPr/>
          </p:nvGrpSpPr>
          <p:grpSpPr>
            <a:xfrm>
              <a:off x="3163182" y="2642506"/>
              <a:ext cx="2613504" cy="2752760"/>
              <a:chOff x="3163182" y="2642506"/>
              <a:chExt cx="2613504" cy="2752760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DC210B8-370E-4CA5-8725-F6F5DDE717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060000">
                <a:off x="3163182" y="2642506"/>
                <a:ext cx="1472615" cy="1494416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4267200" y="3885780"/>
                <a:ext cx="1509486" cy="15094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3495224" y="2789549"/>
              <a:ext cx="1018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hấp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rot="1514416">
            <a:off x="3802997" y="828070"/>
            <a:ext cx="2479471" cy="4083868"/>
            <a:chOff x="2211081" y="1677192"/>
            <a:chExt cx="2479471" cy="4083868"/>
          </a:xfrm>
        </p:grpSpPr>
        <p:grpSp>
          <p:nvGrpSpPr>
            <p:cNvPr id="49" name="Group 48"/>
            <p:cNvGrpSpPr/>
            <p:nvPr/>
          </p:nvGrpSpPr>
          <p:grpSpPr>
            <a:xfrm>
              <a:off x="2211081" y="1677192"/>
              <a:ext cx="2479471" cy="4083868"/>
              <a:chOff x="2211081" y="1677192"/>
              <a:chExt cx="2479471" cy="4083868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DC210B8-370E-4CA5-8725-F6F5DDE717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060000">
                <a:off x="2211081" y="1677192"/>
                <a:ext cx="1705250" cy="1730495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 rot="20085584">
                <a:off x="4049420" y="2697786"/>
                <a:ext cx="641132" cy="30632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 rot="20085584">
              <a:off x="2669378" y="1914755"/>
              <a:ext cx="1018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bẽn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lẽn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rot="20085584" flipH="1">
            <a:off x="5739905" y="1025358"/>
            <a:ext cx="3008094" cy="4174076"/>
            <a:chOff x="2163785" y="1487640"/>
            <a:chExt cx="3008094" cy="4174076"/>
          </a:xfrm>
        </p:grpSpPr>
        <p:grpSp>
          <p:nvGrpSpPr>
            <p:cNvPr id="55" name="Group 54"/>
            <p:cNvGrpSpPr/>
            <p:nvPr/>
          </p:nvGrpSpPr>
          <p:grpSpPr>
            <a:xfrm>
              <a:off x="2163785" y="1487640"/>
              <a:ext cx="3008094" cy="4174076"/>
              <a:chOff x="2163785" y="1487640"/>
              <a:chExt cx="3008094" cy="4174076"/>
            </a:xfrm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DC210B8-370E-4CA5-8725-F6F5DDE717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060000">
                <a:off x="2163785" y="1487640"/>
                <a:ext cx="1705250" cy="1730495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rot="20085584">
                <a:off x="4064975" y="2580378"/>
                <a:ext cx="1106904" cy="30813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/>
            <p:cNvSpPr txBox="1"/>
            <p:nvPr/>
          </p:nvSpPr>
          <p:spPr>
            <a:xfrm rot="20085584">
              <a:off x="2506421" y="1751246"/>
              <a:ext cx="1018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47161" y="3150044"/>
            <a:ext cx="3286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31034" y="500355"/>
            <a:ext cx="4398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điệu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rụt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thẹn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16239" y="622232"/>
            <a:ext cx="3786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 rot="20085584" flipH="1">
            <a:off x="5859238" y="3094494"/>
            <a:ext cx="3235348" cy="2885573"/>
            <a:chOff x="2244545" y="1528268"/>
            <a:chExt cx="3235348" cy="2885573"/>
          </a:xfrm>
        </p:grpSpPr>
        <p:grpSp>
          <p:nvGrpSpPr>
            <p:cNvPr id="26" name="Group 25"/>
            <p:cNvGrpSpPr/>
            <p:nvPr/>
          </p:nvGrpSpPr>
          <p:grpSpPr>
            <a:xfrm>
              <a:off x="2244545" y="1528268"/>
              <a:ext cx="3235348" cy="2885573"/>
              <a:chOff x="2244545" y="1528268"/>
              <a:chExt cx="3235348" cy="2885573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DC210B8-370E-4CA5-8725-F6F5DDE717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085584">
                <a:off x="2244545" y="1528268"/>
                <a:ext cx="1705250" cy="1730495"/>
              </a:xfrm>
              <a:custGeom>
                <a:avLst/>
                <a:gdLst>
                  <a:gd name="T0" fmla="*/ 509 w 569"/>
                  <a:gd name="T1" fmla="*/ 166 h 578"/>
                  <a:gd name="T2" fmla="*/ 166 w 569"/>
                  <a:gd name="T3" fmla="*/ 67 h 578"/>
                  <a:gd name="T4" fmla="*/ 67 w 569"/>
                  <a:gd name="T5" fmla="*/ 410 h 578"/>
                  <a:gd name="T6" fmla="*/ 373 w 569"/>
                  <a:gd name="T7" fmla="*/ 525 h 578"/>
                  <a:gd name="T8" fmla="*/ 452 w 569"/>
                  <a:gd name="T9" fmla="*/ 578 h 578"/>
                  <a:gd name="T10" fmla="*/ 448 w 569"/>
                  <a:gd name="T11" fmla="*/ 483 h 578"/>
                  <a:gd name="T12" fmla="*/ 509 w 569"/>
                  <a:gd name="T13" fmla="*/ 16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578">
                    <a:moveTo>
                      <a:pt x="509" y="166"/>
                    </a:moveTo>
                    <a:cubicBezTo>
                      <a:pt x="442" y="44"/>
                      <a:pt x="288" y="0"/>
                      <a:pt x="166" y="67"/>
                    </a:cubicBezTo>
                    <a:cubicBezTo>
                      <a:pt x="44" y="134"/>
                      <a:pt x="0" y="288"/>
                      <a:pt x="67" y="410"/>
                    </a:cubicBezTo>
                    <a:cubicBezTo>
                      <a:pt x="128" y="520"/>
                      <a:pt x="259" y="567"/>
                      <a:pt x="373" y="525"/>
                    </a:cubicBezTo>
                    <a:cubicBezTo>
                      <a:pt x="452" y="578"/>
                      <a:pt x="452" y="578"/>
                      <a:pt x="452" y="578"/>
                    </a:cubicBezTo>
                    <a:cubicBezTo>
                      <a:pt x="448" y="483"/>
                      <a:pt x="448" y="483"/>
                      <a:pt x="448" y="483"/>
                    </a:cubicBezTo>
                    <a:cubicBezTo>
                      <a:pt x="540" y="407"/>
                      <a:pt x="569" y="274"/>
                      <a:pt x="509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867" tIns="60933" rIns="121867" bIns="6093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399" dirty="0">
                  <a:solidFill>
                    <a:schemeClr val="bg1"/>
                  </a:solidFill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20085584">
                <a:off x="3811044" y="2235867"/>
                <a:ext cx="1668849" cy="21779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 rot="20085584">
              <a:off x="2450580" y="1793857"/>
              <a:ext cx="12910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khích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lệ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1" name="图片 4">
            <a:extLst>
              <a:ext uri="{FF2B5EF4-FFF2-40B4-BE49-F238E27FC236}">
                <a16:creationId xmlns:a16="http://schemas.microsoft.com/office/drawing/2014/main" id="{64362AE1-BE37-4B19-862D-2DB19935A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47" b="93645" l="58887" r="86816">
                        <a14:foregroundMark x1="63281" y1="76260" x2="64746" y2="78963"/>
                        <a14:foregroundMark x1="67773" y1="64427" x2="67090" y2="65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7" t="62202" r="18840" b="5079"/>
          <a:stretch/>
        </p:blipFill>
        <p:spPr>
          <a:xfrm>
            <a:off x="5125665" y="3885780"/>
            <a:ext cx="1862863" cy="317780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12948" y="2929643"/>
            <a:ext cx="3786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hăng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4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EA2126D-EE7E-4BFD-AEE0-E423D9B05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-215277" y="1426029"/>
            <a:ext cx="5324338" cy="352475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B8BAEE1-2D5C-4DC9-BBEA-80C0BC616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2053" b="42908"/>
          <a:stretch/>
        </p:blipFill>
        <p:spPr>
          <a:xfrm>
            <a:off x="2488816" y="4419663"/>
            <a:ext cx="2076697" cy="126645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E681B36-3E8C-4F91-9E34-46EC30756F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2" r="40432" b="23810"/>
          <a:stretch/>
        </p:blipFill>
        <p:spPr>
          <a:xfrm>
            <a:off x="2915516" y="5276696"/>
            <a:ext cx="3699075" cy="15813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6" r="43016" b="6465"/>
          <a:stretch/>
        </p:blipFill>
        <p:spPr>
          <a:xfrm>
            <a:off x="-23957" y="3099123"/>
            <a:ext cx="4093030" cy="37588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017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37" name="PA_库_组合 5"/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3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42" name="PA_库_组合 5"/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4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397383" y="3341374"/>
            <a:ext cx="10207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47" name="PA_库_组合 5"/>
          <p:cNvGrpSpPr/>
          <p:nvPr>
            <p:custDataLst>
              <p:tags r:id="rId4"/>
            </p:custDataLst>
          </p:nvPr>
        </p:nvGrpSpPr>
        <p:grpSpPr>
          <a:xfrm>
            <a:off x="646331" y="4678523"/>
            <a:ext cx="587835" cy="733599"/>
            <a:chOff x="1836100" y="2332000"/>
            <a:chExt cx="1572829" cy="895643"/>
          </a:xfrm>
        </p:grpSpPr>
        <p:sp>
          <p:nvSpPr>
            <p:cNvPr id="4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378524" y="4780851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khách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sẽ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giống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người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8781231" y="-148532"/>
            <a:ext cx="3104143" cy="3127647"/>
            <a:chOff x="7656474" y="831396"/>
            <a:chExt cx="3689350" cy="3269584"/>
          </a:xfrm>
        </p:grpSpPr>
        <p:pic>
          <p:nvPicPr>
            <p:cNvPr id="53" name="图片 2" descr="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4" name="Rounded Rectangle 53"/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8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1" grpId="0"/>
      <p:bldP spid="46" grpId="0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2271931" y="928865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004124" y="103119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64886" y="1917927"/>
            <a:ext cx="1049979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bữa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nấu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hấp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dẫn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liền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con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xong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06693" y="1925929"/>
            <a:ext cx="11089665" cy="453642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2" name="Teardrop 31"/>
          <p:cNvSpPr/>
          <p:nvPr/>
        </p:nvSpPr>
        <p:spPr>
          <a:xfrm>
            <a:off x="87727" y="2032795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64347" y="2877848"/>
            <a:ext cx="46031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62354" y="3394921"/>
            <a:ext cx="53497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71931" y="2699657"/>
            <a:ext cx="7257671" cy="17562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endParaRPr lang="en-US" altLang="zh-CN" sz="3200" dirty="0">
              <a:solidFill>
                <a:schemeClr val="tx1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lvl="0" algn="ctr" defTabSz="457200"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 </a:t>
            </a:r>
          </a:p>
          <a:p>
            <a:pPr algn="ctr" defTabSz="457200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ctr" defTabSz="457200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2271931" y="928865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004124" y="103119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283" y="2987177"/>
            <a:ext cx="3639675" cy="322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0" name="PA_库_组合 5"/>
          <p:cNvGrpSpPr/>
          <p:nvPr>
            <p:custDataLst>
              <p:tags r:id="rId1"/>
            </p:custDataLst>
          </p:nvPr>
        </p:nvGrpSpPr>
        <p:grpSpPr>
          <a:xfrm>
            <a:off x="2808960" y="894122"/>
            <a:ext cx="587835" cy="733599"/>
            <a:chOff x="1836100" y="2332000"/>
            <a:chExt cx="1572829" cy="895643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541153" y="996450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53298" y="1833015"/>
            <a:ext cx="6539931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thêm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 </a:t>
            </a:r>
          </a:p>
          <a:p>
            <a:pPr marL="457200" lvl="0" indent="-457200" algn="ctr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hon.  </a:t>
            </a:r>
          </a:p>
        </p:txBody>
      </p:sp>
    </p:spTree>
    <p:extLst>
      <p:ext uri="{BB962C8B-B14F-4D97-AF65-F5344CB8AC3E}">
        <p14:creationId xmlns:p14="http://schemas.microsoft.com/office/powerpoint/2010/main" val="21823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0" name="PA_库_组合 5"/>
          <p:cNvGrpSpPr/>
          <p:nvPr>
            <p:custDataLst>
              <p:tags r:id="rId1"/>
            </p:custDataLst>
          </p:nvPr>
        </p:nvGrpSpPr>
        <p:grpSpPr>
          <a:xfrm>
            <a:off x="606693" y="963097"/>
            <a:ext cx="587835" cy="733599"/>
            <a:chOff x="1836100" y="2332000"/>
            <a:chExt cx="1572829" cy="895643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338886" y="1065425"/>
            <a:ext cx="10207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2354" y="2435424"/>
            <a:ext cx="1068392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bé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bèn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lễ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phép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cũng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quá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–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khích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lệ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hôm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biết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bao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điều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thú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vị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dáng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đúng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như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13664" y="2264121"/>
            <a:ext cx="11046427" cy="3394928"/>
          </a:xfrm>
          <a:prstGeom prst="roundRect">
            <a:avLst>
              <a:gd name="adj" fmla="val 7341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8" name="Teardrop 17"/>
          <p:cNvSpPr/>
          <p:nvPr/>
        </p:nvSpPr>
        <p:spPr>
          <a:xfrm>
            <a:off x="163795" y="2435424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3829" y="2419186"/>
            <a:ext cx="98711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endParaRPr lang="en-US" altLang="zh-CN" sz="2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3053" y="2866401"/>
            <a:ext cx="190155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442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804568" y="2946400"/>
            <a:ext cx="8962126" cy="13498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0" name="PA_库_组合 5"/>
          <p:cNvGrpSpPr/>
          <p:nvPr>
            <p:custDataLst>
              <p:tags r:id="rId1"/>
            </p:custDataLst>
          </p:nvPr>
        </p:nvGrpSpPr>
        <p:grpSpPr>
          <a:xfrm>
            <a:off x="606693" y="963097"/>
            <a:ext cx="587835" cy="733599"/>
            <a:chOff x="1836100" y="2332000"/>
            <a:chExt cx="1572829" cy="895643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338886" y="1065425"/>
            <a:ext cx="10207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hon,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2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lang="zh-CN" altLang="en-US" sz="36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6" name="PA_库_组合 5"/>
          <p:cNvGrpSpPr/>
          <p:nvPr>
            <p:custDataLst>
              <p:tags r:id="rId1"/>
            </p:custDataLst>
          </p:nvPr>
        </p:nvGrpSpPr>
        <p:grpSpPr>
          <a:xfrm>
            <a:off x="563151" y="1451133"/>
            <a:ext cx="587835" cy="733599"/>
            <a:chOff x="1836100" y="2332000"/>
            <a:chExt cx="1572829" cy="895643"/>
          </a:xfrm>
        </p:grpSpPr>
        <p:sp>
          <p:nvSpPr>
            <p:cNvPr id="1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295344" y="1553461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khách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sẽ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giống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người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320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hon?</a:t>
            </a:r>
            <a:endParaRPr lang="zh-CN" altLang="en-US" sz="320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7509" y="2366350"/>
            <a:ext cx="4876800" cy="4224951"/>
            <a:chOff x="707509" y="2366350"/>
            <a:chExt cx="4876800" cy="4224951"/>
          </a:xfrm>
        </p:grpSpPr>
        <p:pic>
          <p:nvPicPr>
            <p:cNvPr id="1028" name="Picture 4" descr="Mẹo dạy con thói quen chào hỏi hiệu quả cực đơn giản - Trường mầm non  Worldkid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09" y="3295650"/>
              <a:ext cx="4876800" cy="329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>
              <a:off x="1123699" y="2366350"/>
              <a:ext cx="4085260" cy="10055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457200">
                <a:defRPr/>
              </a:pP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Em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chào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hỏi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lễ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phép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mời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khách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vào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nhà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00499" y="2366350"/>
            <a:ext cx="4943148" cy="4263051"/>
            <a:chOff x="6000499" y="2366350"/>
            <a:chExt cx="4943148" cy="4263051"/>
          </a:xfrm>
        </p:grpSpPr>
        <p:grpSp>
          <p:nvGrpSpPr>
            <p:cNvPr id="4" name="Group 3"/>
            <p:cNvGrpSpPr/>
            <p:nvPr/>
          </p:nvGrpSpPr>
          <p:grpSpPr>
            <a:xfrm>
              <a:off x="6000499" y="3295650"/>
              <a:ext cx="4943148" cy="3333751"/>
              <a:chOff x="6000499" y="3295650"/>
              <a:chExt cx="4943148" cy="3333751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000499" y="3295650"/>
                <a:ext cx="4893191" cy="32766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0" name="Picture 6" descr="Cháu Giúp Bà Ngoại Rót Nước Hình ảnh | Định dạng hình ảnh PNG 401629268|  vn.lovepik.com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349" r="99070">
                            <a14:foregroundMark x1="50465" y1="22759" x2="62093" y2="33103"/>
                            <a14:foregroundMark x1="50233" y1="88276" x2="47442" y2="92414"/>
                            <a14:foregroundMark x1="11628" y1="43793" x2="22326" y2="67931"/>
                            <a14:foregroundMark x1="17674" y1="68276" x2="12558" y2="81724"/>
                            <a14:foregroundMark x1="11163" y1="75862" x2="7674" y2="86897"/>
                            <a14:foregroundMark x1="13023" y1="62069" x2="8605" y2="76552"/>
                            <a14:foregroundMark x1="8372" y1="84138" x2="7442" y2="91379"/>
                            <a14:foregroundMark x1="24884" y1="67241" x2="28372" y2="64138"/>
                            <a14:foregroundMark x1="22326" y1="50000" x2="22791" y2="48621"/>
                            <a14:foregroundMark x1="29884" y1="61379" x2="29884" y2="62931"/>
                            <a14:foregroundMark x1="30698" y1="60690" x2="30698" y2="60690"/>
                            <a14:foregroundMark x1="29651" y1="59655" x2="29651" y2="59655"/>
                            <a14:foregroundMark x1="29186" y1="66207" x2="30349" y2="644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14"/>
              <a:stretch/>
            </p:blipFill>
            <p:spPr bwMode="auto">
              <a:xfrm>
                <a:off x="6000499" y="3672840"/>
                <a:ext cx="4943148" cy="29565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Rounded Rectangle 26"/>
            <p:cNvSpPr/>
            <p:nvPr/>
          </p:nvSpPr>
          <p:spPr>
            <a:xfrm>
              <a:off x="6305299" y="2366350"/>
              <a:ext cx="4085260" cy="10055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457200">
                <a:defRPr/>
              </a:pP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Em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cần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thận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rót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nước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mời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khách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28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354367" y="898953"/>
            <a:ext cx="9126563" cy="1256760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872" y="3071625"/>
            <a:ext cx="10421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 dung chính: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40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80643" y="547260"/>
            <a:ext cx="11250286" cy="112679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7037" y="2677729"/>
            <a:ext cx="10421552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867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2360" t="9733" r="22312" b="19578"/>
          <a:stretch/>
        </p:blipFill>
        <p:spPr>
          <a:xfrm>
            <a:off x="1412183" y="1746615"/>
            <a:ext cx="4967954" cy="32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19419" y="3438607"/>
            <a:ext cx="3672581" cy="3436825"/>
            <a:chOff x="8297385" y="3438606"/>
            <a:chExt cx="3672581" cy="343682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9B7D993-569F-4971-BBC6-C329EE49B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9093778" y="4740417"/>
              <a:ext cx="1859051" cy="210077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9AC6E1B-F232-4E83-AA98-821778761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8297385" y="3438606"/>
              <a:ext cx="3672581" cy="343682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5485" y="228903"/>
            <a:ext cx="11527415" cy="1197604"/>
            <a:chOff x="890443" y="364007"/>
            <a:chExt cx="11527415" cy="1197604"/>
          </a:xfrm>
        </p:grpSpPr>
        <p:grpSp>
          <p:nvGrpSpPr>
            <p:cNvPr id="21" name="Group 20"/>
            <p:cNvGrpSpPr/>
            <p:nvPr/>
          </p:nvGrpSpPr>
          <p:grpSpPr>
            <a:xfrm>
              <a:off x="890443" y="364007"/>
              <a:ext cx="731520" cy="731520"/>
              <a:chOff x="2076774" y="2479729"/>
              <a:chExt cx="731520" cy="73152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2076774" y="2479729"/>
                <a:ext cx="731520" cy="731520"/>
              </a:xfrm>
              <a:prstGeom prst="roundRect">
                <a:avLst/>
              </a:prstGeom>
              <a:solidFill>
                <a:srgbClr val="80CDE1"/>
              </a:solidFill>
              <a:ln w="12700" cap="flat" cmpd="sng" algn="ctr">
                <a:solidFill>
                  <a:srgbClr val="80CDE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83023" l="10000" r="94535"/>
                        </a14:imgEffect>
                      </a14:imgLayer>
                    </a14:imgProps>
                  </a:ext>
                </a:extLst>
              </a:blip>
              <a:srcRect l="20990" t="14572" b="17883"/>
              <a:stretch/>
            </p:blipFill>
            <p:spPr>
              <a:xfrm rot="18674869">
                <a:off x="2210772" y="2608872"/>
                <a:ext cx="560729" cy="479354"/>
              </a:xfrm>
              <a:prstGeom prst="rect">
                <a:avLst/>
              </a:prstGeom>
            </p:spPr>
          </p:pic>
        </p:grpSp>
        <p:sp>
          <p:nvSpPr>
            <p:cNvPr id="23" name="Rounded Rectangle 22"/>
            <p:cNvSpPr/>
            <p:nvPr/>
          </p:nvSpPr>
          <p:spPr>
            <a:xfrm>
              <a:off x="1904214" y="369795"/>
              <a:ext cx="10513644" cy="1191816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thanh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kumimoji="0" lang="en-US" altLang="zh-CN" sz="320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altLang="zh-CN" sz="320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0" b="85278" l="20000" r="8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8333" r="18499" b="16667"/>
          <a:stretch/>
        </p:blipFill>
        <p:spPr>
          <a:xfrm flipH="1">
            <a:off x="97206" y="3749724"/>
            <a:ext cx="2324100" cy="30461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1154842">
            <a:off x="1080282" y="2028094"/>
            <a:ext cx="1575695" cy="1701751"/>
            <a:chOff x="1491355" y="1598124"/>
            <a:chExt cx="1575695" cy="1701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980081" y="1941167"/>
              <a:ext cx="5982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ô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21154842">
            <a:off x="2709091" y="1419456"/>
            <a:ext cx="1575695" cy="1701751"/>
            <a:chOff x="1491355" y="1598124"/>
            <a:chExt cx="1575695" cy="170175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84275" y="-1260475"/>
            <a:ext cx="609600" cy="609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036643" y="2392643"/>
            <a:ext cx="1575695" cy="1701751"/>
            <a:chOff x="1491355" y="1598124"/>
            <a:chExt cx="1575695" cy="170175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084276" y="1941167"/>
              <a:ext cx="38985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74882" y="1477933"/>
            <a:ext cx="1575695" cy="1701751"/>
            <a:chOff x="1491355" y="1598124"/>
            <a:chExt cx="1575695" cy="170175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93817" y="2466601"/>
            <a:ext cx="1575695" cy="1701751"/>
            <a:chOff x="1491355" y="1598124"/>
            <a:chExt cx="1575695" cy="17017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33594" y="1941167"/>
              <a:ext cx="69121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56151" y="1470288"/>
            <a:ext cx="1575695" cy="1701751"/>
            <a:chOff x="1491355" y="1598124"/>
            <a:chExt cx="1575695" cy="170175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941609" y="1941167"/>
              <a:ext cx="6751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597545">
            <a:off x="10067898" y="2431373"/>
            <a:ext cx="1575695" cy="1701751"/>
            <a:chOff x="1491355" y="1598124"/>
            <a:chExt cx="1575695" cy="170175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1926381" y="1941167"/>
              <a:ext cx="7056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2645716" y="4486412"/>
            <a:ext cx="1075632" cy="632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 rot="21154842">
            <a:off x="2706488" y="1419456"/>
            <a:ext cx="1575695" cy="1701751"/>
            <a:chOff x="1491355" y="1598124"/>
            <a:chExt cx="1575695" cy="170175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56086" y="1455944"/>
            <a:ext cx="1575695" cy="1701751"/>
            <a:chOff x="1491355" y="1598124"/>
            <a:chExt cx="1575695" cy="170175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rot="21154842">
            <a:off x="2723351" y="1421518"/>
            <a:ext cx="1575695" cy="1701751"/>
            <a:chOff x="1491355" y="1598124"/>
            <a:chExt cx="1575695" cy="170175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72949" y="1458006"/>
            <a:ext cx="1575695" cy="1701751"/>
            <a:chOff x="1491355" y="1598124"/>
            <a:chExt cx="1575695" cy="170175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 rot="21154842">
            <a:off x="6009633" y="5589962"/>
            <a:ext cx="3491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ˋ</a:t>
            </a:r>
            <a:endParaRPr lang="en-US" sz="6000" b="1" cap="none" spc="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071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45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1418 0.3611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04258 0.3557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0.15247 0.578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3684 0.5733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049" y="2435459"/>
            <a:ext cx="4530566" cy="40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037771" y="290119"/>
            <a:ext cx="10367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dung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hon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030" y="1012773"/>
            <a:ext cx="11284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vi-VN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8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723" y="1145515"/>
            <a:ext cx="4530566" cy="40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791942" y="139296"/>
            <a:ext cx="8858779" cy="845442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42723" y="5098659"/>
            <a:ext cx="5744078" cy="1200329"/>
            <a:chOff x="2530672" y="828386"/>
            <a:chExt cx="3886232" cy="120032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598706" y="843660"/>
              <a:ext cx="3750164" cy="1177303"/>
            </a:xfrm>
            <a:prstGeom prst="wedgeRoundRectCallout">
              <a:avLst>
                <a:gd name="adj1" fmla="val -65987"/>
                <a:gd name="adj2" fmla="val -5723"/>
                <a:gd name="adj3" fmla="val 16667"/>
              </a:avLst>
            </a:prstGeom>
            <a:solidFill>
              <a:srgbClr val="C1EFFF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sym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30672" y="828386"/>
              <a:ext cx="38862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487E"/>
                  </a:solidFill>
                </a:rPr>
                <a:t>Giọng</a:t>
              </a:r>
              <a:r>
                <a:rPr lang="zh-CN" altLang="en-US" sz="3600" dirty="0">
                  <a:solidFill>
                    <a:srgbClr val="00487E"/>
                  </a:solidFill>
                </a:rPr>
                <a:t> </a:t>
              </a:r>
              <a:r>
                <a:rPr lang="en-US" altLang="zh-CN" sz="3600" dirty="0" err="1">
                  <a:solidFill>
                    <a:srgbClr val="00487E"/>
                  </a:solidFill>
                </a:rPr>
                <a:t>đọc</a:t>
              </a:r>
              <a:r>
                <a:rPr lang="zh-CN" altLang="en-US" sz="3600" dirty="0">
                  <a:solidFill>
                    <a:srgbClr val="00487E"/>
                  </a:solidFill>
                </a:rPr>
                <a:t> </a:t>
              </a:r>
              <a:r>
                <a:rPr lang="en-US" altLang="zh-CN" sz="3600" dirty="0" err="1">
                  <a:solidFill>
                    <a:srgbClr val="00487E"/>
                  </a:solidFill>
                </a:rPr>
                <a:t>của</a:t>
              </a:r>
              <a:r>
                <a:rPr lang="zh-CN" altLang="en-US" sz="3600" dirty="0">
                  <a:solidFill>
                    <a:srgbClr val="00487E"/>
                  </a:solidFill>
                </a:rPr>
                <a:t> </a:t>
              </a:r>
              <a:r>
                <a:rPr lang="en-US" altLang="zh-CN" sz="3600" dirty="0" err="1">
                  <a:solidFill>
                    <a:srgbClr val="00487E"/>
                  </a:solidFill>
                </a:rPr>
                <a:t>các</a:t>
              </a:r>
              <a:r>
                <a:rPr lang="zh-CN" altLang="en-US" sz="3600" dirty="0">
                  <a:solidFill>
                    <a:srgbClr val="00487E"/>
                  </a:solidFill>
                </a:rPr>
                <a:t> </a:t>
              </a:r>
            </a:p>
            <a:p>
              <a:pPr algn="ctr"/>
              <a:r>
                <a:rPr lang="en-US" altLang="zh-CN" sz="3600" dirty="0" err="1">
                  <a:solidFill>
                    <a:srgbClr val="00487E"/>
                  </a:solidFill>
                </a:rPr>
                <a:t>nhân</a:t>
              </a:r>
              <a:r>
                <a:rPr lang="zh-CN" altLang="en-US" sz="3600" dirty="0">
                  <a:solidFill>
                    <a:srgbClr val="00487E"/>
                  </a:solidFill>
                </a:rPr>
                <a:t> </a:t>
              </a:r>
              <a:r>
                <a:rPr lang="en-US" altLang="zh-CN" sz="3600" dirty="0" err="1">
                  <a:solidFill>
                    <a:srgbClr val="00487E"/>
                  </a:solidFill>
                </a:rPr>
                <a:t>vật</a:t>
              </a:r>
              <a:r>
                <a:rPr lang="zh-CN" altLang="en-US" sz="3600" dirty="0">
                  <a:solidFill>
                    <a:srgbClr val="00487E"/>
                  </a:solidFill>
                </a:rPr>
                <a:t> </a:t>
              </a:r>
              <a:r>
                <a:rPr lang="vi-VN" altLang="zh-CN" sz="3600" dirty="0">
                  <a:solidFill>
                    <a:srgbClr val="00487E"/>
                  </a:solidFill>
                </a:rPr>
                <a:t>như</a:t>
              </a:r>
              <a:r>
                <a:rPr lang="zh-CN" altLang="en-US" sz="3600" dirty="0">
                  <a:solidFill>
                    <a:srgbClr val="00487E"/>
                  </a:solidFill>
                </a:rPr>
                <a:t> </a:t>
              </a:r>
              <a:r>
                <a:rPr lang="en-US" altLang="zh-CN" sz="3600" dirty="0" err="1">
                  <a:solidFill>
                    <a:srgbClr val="00487E"/>
                  </a:solidFill>
                </a:rPr>
                <a:t>thế</a:t>
              </a:r>
              <a:r>
                <a:rPr lang="zh-CN" altLang="en-US" sz="3600" dirty="0">
                  <a:solidFill>
                    <a:srgbClr val="00487E"/>
                  </a:solidFill>
                </a:rPr>
                <a:t> </a:t>
              </a:r>
              <a:r>
                <a:rPr lang="en-US" altLang="zh-CN" sz="3600" dirty="0" err="1">
                  <a:solidFill>
                    <a:srgbClr val="00487E"/>
                  </a:solidFill>
                </a:rPr>
                <a:t>nào</a:t>
              </a:r>
              <a:r>
                <a:rPr lang="en-US" altLang="zh-CN" sz="3600" dirty="0">
                  <a:solidFill>
                    <a:srgbClr val="00487E"/>
                  </a:solidFill>
                </a:rPr>
                <a:t>?</a:t>
              </a:r>
              <a:endParaRPr lang="zh-CN" altLang="en-US" sz="3600" dirty="0">
                <a:solidFill>
                  <a:srgbClr val="00487E"/>
                </a:solidFill>
              </a:endParaRPr>
            </a:p>
          </p:txBody>
        </p:sp>
      </p:grpSp>
      <p:pic>
        <p:nvPicPr>
          <p:cNvPr id="10" name="Picture 2" descr="Kids Reading Book vector images and illustration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"/>
          <a:stretch/>
        </p:blipFill>
        <p:spPr bwMode="auto">
          <a:xfrm>
            <a:off x="896971" y="4235207"/>
            <a:ext cx="2901306" cy="262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059594" y="1603716"/>
            <a:ext cx="2152357" cy="886265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059593" y="2908054"/>
            <a:ext cx="2152357" cy="886265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2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076" y="1344501"/>
            <a:ext cx="4530566" cy="40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338196" y="195567"/>
            <a:ext cx="3961744" cy="845442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3213" y="1420836"/>
            <a:ext cx="2152357" cy="886265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9953" y="2841672"/>
            <a:ext cx="28204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trầm</a:t>
            </a:r>
            <a:endParaRPr lang="en-US" sz="3200" b="1" dirty="0">
              <a:solidFill>
                <a:srgbClr val="0048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3200" b="1" dirty="0">
              <a:solidFill>
                <a:srgbClr val="0048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200" b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rãi</a:t>
            </a:r>
            <a:endParaRPr lang="en-US" sz="3200" b="1" dirty="0">
              <a:solidFill>
                <a:srgbClr val="0048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endParaRPr lang="en-US" sz="3200" b="1" dirty="0">
              <a:solidFill>
                <a:srgbClr val="0048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15865" y="1603716"/>
            <a:ext cx="2152357" cy="886265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44363" y="3024552"/>
            <a:ext cx="28204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3200" b="1" dirty="0">
              <a:solidFill>
                <a:srgbClr val="0048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3200" b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endParaRPr lang="en-US" sz="3200" b="1" dirty="0">
              <a:solidFill>
                <a:srgbClr val="0048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64435" y="0"/>
            <a:ext cx="4634997" cy="646331"/>
            <a:chOff x="7384428" y="159791"/>
            <a:chExt cx="4634997" cy="646331"/>
          </a:xfrm>
        </p:grpSpPr>
        <p:sp>
          <p:nvSpPr>
            <p:cNvPr id="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72335" y="159791"/>
              <a:ext cx="3733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lại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910533" y="710169"/>
            <a:ext cx="1041395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con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xong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gọi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“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hon”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bỗng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thật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trọng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bé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bèn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lễ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phép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đưa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cũng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mang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ngoan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quá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 –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khích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lệ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29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375223" y="183586"/>
            <a:ext cx="3942735" cy="765837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822492" y="230413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>
                <a:solidFill>
                  <a:srgbClr val="00487E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3600" b="1" kern="0" dirty="0">
                <a:solidFill>
                  <a:srgbClr val="00487E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487E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600" b="1" kern="0" dirty="0">
                <a:solidFill>
                  <a:srgbClr val="00487E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487E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lang="zh-CN" altLang="en-US" sz="3600" b="1" kern="0" dirty="0">
              <a:solidFill>
                <a:srgbClr val="00487E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3503" y="1263783"/>
            <a:ext cx="10869557" cy="1940957"/>
          </a:xfrm>
          <a:prstGeom prst="round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zh-CN" altLang="en-US" sz="3600" b="1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zh-CN" altLang="en-US" sz="3600" b="1" dirty="0">
              <a:solidFill>
                <a:srgbClr val="5B71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2800"/>
              <a:buFont typeface="Arial" panose="020B0604020202020204" pitchFamily="34" charset="0"/>
              <a:buChar char="-"/>
            </a:pPr>
            <a:r>
              <a:rPr lang="en-US" altLang="zh-CN" sz="3600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zh-CN" altLang="en-US" sz="3600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zh-CN" altLang="en-US" sz="3600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zh-CN" altLang="en-US" sz="3600" b="1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zh-CN" altLang="en-US" sz="3600" b="1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altLang="zh-CN" sz="3600" b="1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600" b="1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altLang="zh-CN" sz="3600" b="1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altLang="zh-CN" sz="3600" b="1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3600" b="1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zh-CN" sz="3600" b="1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endParaRPr lang="zh-CN" altLang="en-US" sz="3600" b="1" dirty="0">
              <a:solidFill>
                <a:srgbClr val="5B71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2800"/>
              <a:buFont typeface="Arial" panose="020B0604020202020204" pitchFamily="34" charset="0"/>
              <a:buChar char="-"/>
            </a:pPr>
            <a:r>
              <a:rPr lang="en-US" altLang="zh-CN" sz="3600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zh-CN" altLang="en-US" sz="3600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zh-CN" altLang="en-US" sz="3600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zh-CN" altLang="en-US" sz="3600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zh-CN" altLang="en-US" sz="3600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zh-CN" altLang="en-US" sz="3600" dirty="0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5B71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zh-CN" altLang="en-US" sz="3600" dirty="0">
              <a:solidFill>
                <a:srgbClr val="5B71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503" y="263071"/>
            <a:ext cx="614857" cy="68635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46424" y="4275984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84989" y="3559818"/>
            <a:ext cx="2702984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28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en-US" altLang="zh-CN" sz="28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en-US" altLang="zh-CN" sz="28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en-US" altLang="zh-CN" sz="28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lang="en-US" altLang="zh-CN" sz="2800" b="1" dirty="0">
              <a:solidFill>
                <a:srgbClr val="FF1531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98778" y="4207592"/>
            <a:ext cx="1776448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38737" y="4321776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46424" y="4896776"/>
            <a:ext cx="3645680" cy="643894"/>
            <a:chOff x="1717199" y="4363552"/>
            <a:chExt cx="3645680" cy="643894"/>
          </a:xfrm>
        </p:grpSpPr>
        <p:sp>
          <p:nvSpPr>
            <p:cNvPr id="31" name="Rounded Rectangle 30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469553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altLang="zh-CN" sz="3200" kern="0" noProof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46424" y="5635244"/>
            <a:ext cx="5119273" cy="643894"/>
            <a:chOff x="1717199" y="5199333"/>
            <a:chExt cx="5119273" cy="643894"/>
          </a:xfrm>
        </p:grpSpPr>
        <p:sp>
          <p:nvSpPr>
            <p:cNvPr id="35" name="Rounded Rectangle 34"/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69553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784417" y="427598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837678" y="4924865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165697" y="56722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 rot="260226">
            <a:off x="7658620" y="3813330"/>
            <a:ext cx="3295094" cy="1537277"/>
            <a:chOff x="561349" y="4656253"/>
            <a:chExt cx="3295094" cy="1537277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761850" y="4656253"/>
              <a:ext cx="1094593" cy="137320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0881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622885" y="269914"/>
            <a:ext cx="6742342" cy="1145931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DE1A9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73336" y="452517"/>
            <a:ext cx="75311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940321" y="1866441"/>
            <a:ext cx="3365127" cy="78227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0EB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42" y="3292158"/>
            <a:ext cx="7335211" cy="259356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rot="260226">
            <a:off x="7673134" y="3413511"/>
            <a:ext cx="3295094" cy="1537277"/>
            <a:chOff x="561349" y="4656253"/>
            <a:chExt cx="3295094" cy="153727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761850" y="4656253"/>
              <a:ext cx="1094593" cy="137320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sp>
        <p:nvSpPr>
          <p:cNvPr id="5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888206" y="1865400"/>
            <a:ext cx="2775337" cy="78227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0EB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200" kern="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8246301" y="1865400"/>
            <a:ext cx="2775337" cy="78227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0EB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kern="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168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 animBg="1"/>
      <p:bldP spid="54" grpId="0" animBg="1"/>
      <p:bldP spid="5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72" y="2420263"/>
            <a:ext cx="7210807" cy="2311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67" y="1704066"/>
            <a:ext cx="5821818" cy="143239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50932" y="226771"/>
            <a:ext cx="1308286" cy="1223596"/>
          </a:xfrm>
          <a:prstGeom prst="ellipse">
            <a:avLst/>
          </a:prstGeom>
          <a:solidFill>
            <a:srgbClr val="FFD5D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959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72537" y="2628114"/>
            <a:ext cx="3773833" cy="3545340"/>
            <a:chOff x="589075" y="2581387"/>
            <a:chExt cx="3773833" cy="3545340"/>
          </a:xfrm>
        </p:grpSpPr>
        <p:pic>
          <p:nvPicPr>
            <p:cNvPr id="18" name="Picture 2" descr="Free Images Of Cartoon Flowers, Download Free Images Of Cartoon Flowers png  images, Free ClipArts on Clipart Librar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75" y="2581387"/>
              <a:ext cx="3773833" cy="354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1569016" y="3301136"/>
              <a:ext cx="1973942" cy="197394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76713" y="3539130"/>
              <a:ext cx="21585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35148" y="2628114"/>
            <a:ext cx="3746191" cy="3521421"/>
            <a:chOff x="6699630" y="2435402"/>
            <a:chExt cx="3746191" cy="3521421"/>
          </a:xfrm>
        </p:grpSpPr>
        <p:pic>
          <p:nvPicPr>
            <p:cNvPr id="22" name="Picture 4" descr="Yellow Flower Clip Art at Clker.com - vector clip art online, royalty free  &amp;amp; public doma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630" y="2435402"/>
              <a:ext cx="3746191" cy="352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7633946" y="3077414"/>
              <a:ext cx="1973942" cy="1973942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41643" y="3417008"/>
              <a:ext cx="21585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04"/>
          <a:stretch/>
        </p:blipFill>
        <p:spPr>
          <a:xfrm>
            <a:off x="3263783" y="-182370"/>
            <a:ext cx="5949855" cy="1254839"/>
          </a:xfrm>
          <a:prstGeom prst="rect">
            <a:avLst/>
          </a:prstGeom>
        </p:spPr>
      </p:pic>
      <p:sp>
        <p:nvSpPr>
          <p:cNvPr id="26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273612" y="1194251"/>
            <a:ext cx="9718238" cy="1188768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0EB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674275" y="2616068"/>
            <a:ext cx="4684259" cy="2848138"/>
            <a:chOff x="5876916" y="975793"/>
            <a:chExt cx="4684259" cy="2848138"/>
          </a:xfrm>
        </p:grpSpPr>
        <p:grpSp>
          <p:nvGrpSpPr>
            <p:cNvPr id="29" name="Group 28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1" name="图片 2" descr="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0" name="Rounded Rectangle 29"/>
            <p:cNvSpPr/>
            <p:nvPr/>
          </p:nvSpPr>
          <p:spPr>
            <a:xfrm>
              <a:off x="6562165" y="2583383"/>
              <a:ext cx="3505442" cy="1240548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4000" b="1" dirty="0">
                  <a:solidFill>
                    <a:srgbClr val="C00000"/>
                  </a:solidFill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4000" b="1" dirty="0">
                  <a:solidFill>
                    <a:srgbClr val="C00000"/>
                  </a:solidFill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000" b="1" dirty="0">
                  <a:solidFill>
                    <a:srgbClr val="C00000"/>
                  </a:solidFill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604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19419" y="3438607"/>
            <a:ext cx="3672581" cy="3436825"/>
            <a:chOff x="8297385" y="3438606"/>
            <a:chExt cx="3672581" cy="343682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9B7D993-569F-4971-BBC6-C329EE49B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9093778" y="4740417"/>
              <a:ext cx="1859051" cy="210077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9AC6E1B-F232-4E83-AA98-821778761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8297385" y="3438606"/>
              <a:ext cx="3672581" cy="343682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5485" y="228903"/>
            <a:ext cx="11527415" cy="1197604"/>
            <a:chOff x="890443" y="364007"/>
            <a:chExt cx="11527415" cy="1197604"/>
          </a:xfrm>
        </p:grpSpPr>
        <p:grpSp>
          <p:nvGrpSpPr>
            <p:cNvPr id="21" name="Group 20"/>
            <p:cNvGrpSpPr/>
            <p:nvPr/>
          </p:nvGrpSpPr>
          <p:grpSpPr>
            <a:xfrm>
              <a:off x="890443" y="364007"/>
              <a:ext cx="731520" cy="731520"/>
              <a:chOff x="2076774" y="2479729"/>
              <a:chExt cx="731520" cy="73152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2076774" y="2479729"/>
                <a:ext cx="731520" cy="731520"/>
              </a:xfrm>
              <a:prstGeom prst="roundRect">
                <a:avLst/>
              </a:prstGeom>
              <a:solidFill>
                <a:srgbClr val="80CDE1"/>
              </a:solidFill>
              <a:ln w="12700" cap="flat" cmpd="sng" algn="ctr">
                <a:solidFill>
                  <a:srgbClr val="80CDE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83023" l="10000" r="94535"/>
                        </a14:imgEffect>
                      </a14:imgLayer>
                    </a14:imgProps>
                  </a:ext>
                </a:extLst>
              </a:blip>
              <a:srcRect l="20990" t="14572" b="17883"/>
              <a:stretch/>
            </p:blipFill>
            <p:spPr>
              <a:xfrm rot="18674869">
                <a:off x="2210772" y="2608872"/>
                <a:ext cx="560729" cy="479354"/>
              </a:xfrm>
              <a:prstGeom prst="rect">
                <a:avLst/>
              </a:prstGeom>
            </p:spPr>
          </p:pic>
        </p:grpSp>
        <p:sp>
          <p:nvSpPr>
            <p:cNvPr id="23" name="Rounded Rectangle 22"/>
            <p:cNvSpPr/>
            <p:nvPr/>
          </p:nvSpPr>
          <p:spPr>
            <a:xfrm>
              <a:off x="1904214" y="369795"/>
              <a:ext cx="10513644" cy="1191816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thanh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kumimoji="0" lang="en-US" altLang="zh-CN" sz="320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altLang="zh-CN" sz="320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0" b="85278" l="20000" r="8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8333" r="18499" b="16667"/>
          <a:stretch/>
        </p:blipFill>
        <p:spPr>
          <a:xfrm flipH="1">
            <a:off x="-127578" y="3751349"/>
            <a:ext cx="2324100" cy="30461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1154842">
            <a:off x="1080282" y="2028094"/>
            <a:ext cx="1575695" cy="1701751"/>
            <a:chOff x="1491355" y="1598124"/>
            <a:chExt cx="1575695" cy="1701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980081" y="1941167"/>
              <a:ext cx="5982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ô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21154842">
            <a:off x="2709091" y="1419456"/>
            <a:ext cx="1575695" cy="1701751"/>
            <a:chOff x="1491355" y="1598124"/>
            <a:chExt cx="1575695" cy="170175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71265" y="1941167"/>
              <a:ext cx="61587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84275" y="-1260475"/>
            <a:ext cx="609600" cy="609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036643" y="2392643"/>
            <a:ext cx="1575695" cy="1701751"/>
            <a:chOff x="1491355" y="1598124"/>
            <a:chExt cx="1575695" cy="170175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084276" y="1941167"/>
              <a:ext cx="38985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74882" y="1477933"/>
            <a:ext cx="1575695" cy="1701751"/>
            <a:chOff x="1491355" y="1598124"/>
            <a:chExt cx="1575695" cy="170175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53632" y="1941167"/>
              <a:ext cx="65114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93817" y="2466601"/>
            <a:ext cx="1575695" cy="1701751"/>
            <a:chOff x="1491355" y="1598124"/>
            <a:chExt cx="1575695" cy="17017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33594" y="1941167"/>
              <a:ext cx="69121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56151" y="1470288"/>
            <a:ext cx="1575695" cy="1701751"/>
            <a:chOff x="1491355" y="1598124"/>
            <a:chExt cx="1575695" cy="170175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941609" y="1941167"/>
              <a:ext cx="6751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597545">
            <a:off x="10067898" y="2431373"/>
            <a:ext cx="1575695" cy="1701751"/>
            <a:chOff x="1491355" y="1598124"/>
            <a:chExt cx="1575695" cy="170175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88611" l="53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5" y="1598124"/>
              <a:ext cx="1575695" cy="170175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1926381" y="1941167"/>
              <a:ext cx="70564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 sz="6000" b="1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231045" y="4104278"/>
            <a:ext cx="1456178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152039" y="4104277"/>
            <a:ext cx="1456178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079459" y="4112131"/>
            <a:ext cx="1383738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876754" y="4092968"/>
            <a:ext cx="1908582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 NỘI</a:t>
            </a:r>
          </a:p>
        </p:txBody>
      </p:sp>
      <p:pic>
        <p:nvPicPr>
          <p:cNvPr id="62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64115" y="-1470547"/>
            <a:ext cx="609600" cy="609600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317941" y="4112130"/>
            <a:ext cx="1653082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 NỘI</a:t>
            </a:r>
          </a:p>
        </p:txBody>
      </p:sp>
      <p:pic>
        <p:nvPicPr>
          <p:cNvPr id="64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7404" y="-1470547"/>
            <a:ext cx="609600" cy="609600"/>
          </a:xfrm>
          <a:prstGeom prst="rect">
            <a:avLst/>
          </a:prstGeom>
        </p:spPr>
      </p:pic>
      <p:sp>
        <p:nvSpPr>
          <p:cNvPr id="65" name="Rounded Rectangle 64"/>
          <p:cNvSpPr/>
          <p:nvPr/>
        </p:nvSpPr>
        <p:spPr>
          <a:xfrm>
            <a:off x="3511466" y="5387090"/>
            <a:ext cx="2399242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 NGOẠI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561874" y="5402268"/>
            <a:ext cx="2399242" cy="76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 NGOẠI</a:t>
            </a:r>
          </a:p>
        </p:txBody>
      </p:sp>
      <p:pic>
        <p:nvPicPr>
          <p:cNvPr id="67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0568" y="-1474244"/>
            <a:ext cx="609600" cy="609600"/>
          </a:xfrm>
          <a:prstGeom prst="rect">
            <a:avLst/>
          </a:prstGeom>
        </p:spPr>
      </p:pic>
      <p:pic>
        <p:nvPicPr>
          <p:cNvPr id="68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8129" y="-1542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470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4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4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4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64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59" grpId="0" animBg="1"/>
      <p:bldP spid="61" grpId="0" animBg="1"/>
      <p:bldP spid="63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7572" y="1238250"/>
            <a:ext cx="4261473" cy="1487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7" y="2913484"/>
            <a:ext cx="7128997" cy="208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/>
        </p:blipFill>
        <p:spPr>
          <a:xfrm>
            <a:off x="3303200" y="290924"/>
            <a:ext cx="5638800" cy="8103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987" y="1320799"/>
            <a:ext cx="4938783" cy="437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/>
          <p:cNvGrpSpPr/>
          <p:nvPr/>
        </p:nvGrpSpPr>
        <p:grpSpPr>
          <a:xfrm>
            <a:off x="6575734" y="1597120"/>
            <a:ext cx="4157220" cy="867267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29" name="Rounded Rectangular Callout 28"/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183347" y="1675315"/>
              <a:ext cx="3543278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nói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về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ai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?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6094" t="9293" r="8047" b="14811"/>
          <a:stretch/>
        </p:blipFill>
        <p:spPr>
          <a:xfrm>
            <a:off x="851561" y="2149301"/>
            <a:ext cx="6027924" cy="248735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Oval 2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764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Lắng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nghe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đọc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mẫu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4000" b="1" dirty="0">
              <a:solidFill>
                <a:schemeClr val="bg1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520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769" y="57055"/>
            <a:ext cx="4227917" cy="629994"/>
            <a:chOff x="2834083" y="693066"/>
            <a:chExt cx="4780044" cy="629994"/>
          </a:xfrm>
        </p:grpSpPr>
        <p:sp>
          <p:nvSpPr>
            <p:cNvPr id="9" name="Rounded Rectangle 8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câu</a:t>
              </a:r>
              <a:endParaRPr lang="zh-CN" altLang="en-US" sz="28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834083" y="693067"/>
              <a:ext cx="629993" cy="62999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7575" r="5731" b="18501"/>
          <a:stretch/>
        </p:blipFill>
        <p:spPr>
          <a:xfrm>
            <a:off x="3872076" y="693319"/>
            <a:ext cx="3649143" cy="5244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7765" y="1217747"/>
            <a:ext cx="1020212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chơi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Đến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bữa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thức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nấu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hấp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dẫn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liền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chạy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định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nheo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cười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cơm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!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nói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lẽn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con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mời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bố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	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Ăn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xong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nhìn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Vân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yếm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Tăm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mình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ở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đâu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nhỉ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Cô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chủ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nhà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tí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hon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lấy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giúp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kern="0" dirty="0" err="1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28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  <a:defRPr/>
            </a:pPr>
            <a:endParaRPr lang="en-US" altLang="zh-CN" sz="2800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0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1758</Words>
  <Application>Microsoft Office PowerPoint</Application>
  <PresentationFormat>Widescreen</PresentationFormat>
  <Paragraphs>251</Paragraphs>
  <Slides>38</Slides>
  <Notes>37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等线</vt:lpstr>
      <vt:lpstr>Arial</vt:lpstr>
      <vt:lpstr>Calibri</vt:lpstr>
      <vt:lpstr>VNI-Avo</vt:lpstr>
      <vt:lpstr>Wingdings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千图3</dc:title>
  <dc:creator>Wssc0816</dc:creator>
  <cp:lastModifiedBy>My Computer</cp:lastModifiedBy>
  <cp:revision>51</cp:revision>
  <dcterms:created xsi:type="dcterms:W3CDTF">2019-07-13T05:37:06Z</dcterms:created>
  <dcterms:modified xsi:type="dcterms:W3CDTF">2021-11-06T03:25:15Z</dcterms:modified>
</cp:coreProperties>
</file>